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77" r:id="rId6"/>
    <p:sldId id="27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71" r:id="rId17"/>
    <p:sldId id="272" r:id="rId18"/>
    <p:sldId id="273" r:id="rId19"/>
    <p:sldId id="269" r:id="rId20"/>
    <p:sldId id="270" r:id="rId21"/>
    <p:sldId id="275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28" y="176"/>
      </p:cViewPr>
      <p:guideLst/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940AC-9969-B94A-AA07-55B1F78E05C7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205FB-35CE-7F49-9DEF-B9C9B1E8C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65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205FB-35CE-7F49-9DEF-B9C9B1E8CCA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11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205FB-35CE-7F49-9DEF-B9C9B1E8CCA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7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7205FB-35CE-7F49-9DEF-B9C9B1E8CCA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7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0EA78-FB3A-A846-AEBE-8ACF69761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6081F-C135-4941-8ACB-36D2C7760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44AFE-8AA2-3C44-ACB1-9F8B4E2A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A0E63-8115-2244-AEFE-081EBC2C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4561C-6C1E-FC46-B1CC-DB2E0C71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4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5F587-C05A-474D-A26B-6D9E23EA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1F298-7C93-9048-8885-FAACFCA8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13E12-4C42-F848-9C68-5046CCB6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EE9B9-D0CE-2542-80E6-189AF819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21E4A-0E61-3F4C-8AEF-3361ECFE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55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9FFD4-C6B9-0648-9657-5E4E731DD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6DCE9-7BE7-7B4F-84EF-DD409EBFD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BCCCC-0F1B-D24D-A2A5-59256C49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6256E-15F4-E94B-B849-70D5FABF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EC3A7-F66D-084B-8054-6D9206A9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2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03C37-C948-E148-A246-101BEB79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73C7C-9498-4742-B9CB-BF0D8C0C2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091A0-4799-D348-B150-A01FE71B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36F1-176F-8B4B-A7B2-7F874868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5FE1D-E8FC-DE45-9B9B-F11E7C5D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27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76F-39F8-7244-81A3-22526B63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16CF6-E7A9-B549-A1F1-D902B4D02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6C146-6A19-3F49-8CBE-2C5C8339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BD419-1E7B-9A43-9DA6-E00E96235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98AA1-0B56-9042-9D9A-6D7F2052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42A9-13C5-DB49-A66B-F131CB16C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2EE10-BE6D-7F40-897F-109F3F270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28A94-6030-4243-B51B-1EB369340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6349C-38E5-4341-B352-4A8B63BE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F51BF-E168-5A48-B847-395E2160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903BD-8618-FE47-8A86-9EC656B6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6215-63FD-234E-A8E9-84C523FD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0759B-324E-3649-9D03-4D29DA20B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8E21A-DCC7-D647-AF39-2377A71B6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E5629-1ED3-2046-B235-DD4CC3CD8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4473C-81C5-3249-A406-CB306DEAF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B4C8C-05B8-7641-96B4-6C4BDC4E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83F48-8613-0D43-8C4B-DEB1BBD4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44410-C0EC-F74A-A48C-58A054B8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2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26C22-49AC-F544-A6A6-7EE76144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9A102D-4FA8-2A46-9C44-A7460A65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B1666-FB9A-8C45-AA78-004B740B2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E45E9-C186-F04F-8AE9-41681EA8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51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6D0C5-9055-3742-AD41-2B415D2C5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6CC98B-39C2-0542-9E52-6379D1D0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F86D5-E4B0-D643-A58A-B91BB214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12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B35A-3EF3-F240-A0EC-CD933AAC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44E4-7B37-3E4B-B405-19AC2892A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969F5-8DD2-6A40-81BD-4EFF88887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E3041-969F-ED41-9424-A5DF7B87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E85D8-7369-5F4B-816D-717171F9B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84E21-E6D5-214E-AD23-650D2EF0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3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A317-8426-3C49-B84C-CD1032C2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238C4-BC38-C247-9680-FD764CB28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CA3CC-6E6A-4647-AE4F-31153EABE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46DBC-B6ED-B942-881B-038926C3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8498F-2158-A940-B52B-0E1C806B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F1EF1-C5B3-5847-9F6B-4E74192A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0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7AF24-807C-0648-96C6-3B0E65683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8BF29-F267-9F40-8A03-EC2FBC5C7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E6666-24D6-B145-8057-76A61267B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5C1B-28B7-664C-8067-F638B634BC8A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C3DF7-32B0-134F-90FE-BF823A45C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F9B5A-2076-2749-A56C-B1CAC7FB2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8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BA9C-4555-F245-977A-6E6F8776E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CUTwC</a:t>
            </a:r>
            <a:r>
              <a:rPr lang="en-GB" dirty="0"/>
              <a:t> quiz 2020-05-06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53013-C6E7-974F-BD8D-E61B3A574F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Andrew </a:t>
            </a:r>
            <a:r>
              <a:rPr lang="en-GB" dirty="0" err="1"/>
              <a:t>Garrard</a:t>
            </a:r>
            <a:r>
              <a:rPr lang="en-GB" dirty="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1656305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0C5A-1938-3240-A4CA-345D61C3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Reluctantly talking to each other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83425-BBB4-D04C-B95B-25AA02045B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4</a:t>
            </a:r>
          </a:p>
        </p:txBody>
      </p:sp>
    </p:spTree>
    <p:extLst>
      <p:ext uri="{BB962C8B-B14F-4D97-AF65-F5344CB8AC3E}">
        <p14:creationId xmlns:p14="http://schemas.microsoft.com/office/powerpoint/2010/main" val="112432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E74E-FDED-404D-8068-D1372B31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said...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C61F-50B2-2C45-9B81-BD8E74E0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0"/>
            </a:pPr>
            <a:r>
              <a:rPr lang="en-GB" dirty="0"/>
              <a:t>Probably not noodle </a:t>
            </a:r>
            <a:r>
              <a:rPr lang="en-GB" dirty="0" err="1"/>
              <a:t>burndock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Just call me a surrender-eating cheese monkey.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Can you do that?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You know ethanol? I’ve got lots per mg.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It’s pile play like this that makes winks such an interesting game.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You must look at the person you’re not looking at.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I’m going to be honest, I’m not really sure what’s going on.</a:t>
            </a:r>
          </a:p>
        </p:txBody>
      </p:sp>
    </p:spTree>
    <p:extLst>
      <p:ext uri="{BB962C8B-B14F-4D97-AF65-F5344CB8AC3E}">
        <p14:creationId xmlns:p14="http://schemas.microsoft.com/office/powerpoint/2010/main" val="48354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E74E-FDED-404D-8068-D1372B31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said...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C61F-50B2-2C45-9B81-BD8E74E0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7"/>
            </a:pPr>
            <a:r>
              <a:rPr lang="en-GB" dirty="0"/>
              <a:t>It might have been by Washington Irvine, who wrote Sleepy Hollow and the exploding doodah wazzock of thing.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Sorry, we should have explained that to you slightly better, but on the other hand you’ve been a bit of a </a:t>
            </a:r>
            <a:r>
              <a:rPr lang="en-GB" dirty="0" err="1"/>
              <a:t>pillock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Are you diabetic yet?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Either stop breathing or start talking.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Or you could brush your teeth with a sausage.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I placed that in a stupid put.</a:t>
            </a:r>
          </a:p>
        </p:txBody>
      </p:sp>
    </p:spTree>
    <p:extLst>
      <p:ext uri="{BB962C8B-B14F-4D97-AF65-F5344CB8AC3E}">
        <p14:creationId xmlns:p14="http://schemas.microsoft.com/office/powerpoint/2010/main" val="368873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E74E-FDED-404D-8068-D1372B31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said...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C61F-50B2-2C45-9B81-BD8E74E0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3"/>
            </a:pPr>
            <a:r>
              <a:rPr lang="en-GB" dirty="0"/>
              <a:t>It’s important to know what’s going on at all times.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So long as it’s not easily </a:t>
            </a:r>
            <a:r>
              <a:rPr lang="en-GB" dirty="0" err="1"/>
              <a:t>jobby</a:t>
            </a:r>
            <a:r>
              <a:rPr lang="en-GB" dirty="0"/>
              <a:t> thing. I hope I’m making myself clear.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 err="1"/>
              <a:t>SiBo</a:t>
            </a:r>
            <a:r>
              <a:rPr lang="en-GB" dirty="0"/>
              <a:t> </a:t>
            </a:r>
            <a:r>
              <a:rPr lang="en-GB" dirty="0" err="1"/>
              <a:t>wazzed</a:t>
            </a:r>
            <a:r>
              <a:rPr lang="en-GB" dirty="0"/>
              <a:t> me from the text house.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Fuck Boy said sick a lot.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We had 25 winks in a pile.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To my left, right.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Ah yes. In this thing I was reading, there was a thing, about something.</a:t>
            </a:r>
          </a:p>
        </p:txBody>
      </p:sp>
    </p:spTree>
    <p:extLst>
      <p:ext uri="{BB962C8B-B14F-4D97-AF65-F5344CB8AC3E}">
        <p14:creationId xmlns:p14="http://schemas.microsoft.com/office/powerpoint/2010/main" val="386093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49E3B-AE86-CE49-A41D-E2780A0F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 </a:t>
            </a:r>
            <a:r>
              <a:rPr lang="en-GB" dirty="0" err="1"/>
              <a:t>adsumus</a:t>
            </a:r>
            <a:r>
              <a:rPr lang="en-GB" dirty="0"/>
              <a:t> </a:t>
            </a:r>
            <a:r>
              <a:rPr lang="en-GB" dirty="0" err="1"/>
              <a:t>nos</a:t>
            </a:r>
            <a:r>
              <a:rPr lang="en-GB" dirty="0"/>
              <a:t> </a:t>
            </a:r>
            <a:r>
              <a:rPr lang="en-GB" dirty="0" err="1"/>
              <a:t>oblectandi</a:t>
            </a:r>
            <a:r>
              <a:rPr lang="en-GB" dirty="0"/>
              <a:t> causa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91581-9071-984A-8D12-6DA7013301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5</a:t>
            </a:r>
          </a:p>
        </p:txBody>
      </p:sp>
    </p:spTree>
    <p:extLst>
      <p:ext uri="{BB962C8B-B14F-4D97-AF65-F5344CB8AC3E}">
        <p14:creationId xmlns:p14="http://schemas.microsoft.com/office/powerpoint/2010/main" val="53722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8073E-1358-7945-81DA-0C299876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Drinking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C35F9-8FE7-6F47-9316-AEFFFBC8D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0"/>
            </a:pPr>
            <a:r>
              <a:rPr lang="en-GB" dirty="0"/>
              <a:t>What’s special about 252 and 259?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What’s the biggest fine a non-dealer can get in Pontoon?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How many 99s can there be in a row (if you don’t run out of cards)?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How many rolls gets you to just below the cusp in pigs?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Il y a trois </a:t>
            </a:r>
            <a:r>
              <a:rPr lang="en-GB" dirty="0" err="1"/>
              <a:t>possibilités</a:t>
            </a:r>
            <a:r>
              <a:rPr lang="en-GB" dirty="0"/>
              <a:t>: </a:t>
            </a:r>
            <a:r>
              <a:rPr lang="en-GB" dirty="0" err="1"/>
              <a:t>oui</a:t>
            </a:r>
            <a:r>
              <a:rPr lang="en-GB" dirty="0"/>
              <a:t>, non, et...?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douze</a:t>
            </a:r>
            <a:r>
              <a:rPr lang="en-GB" dirty="0"/>
              <a:t> </a:t>
            </a:r>
            <a:r>
              <a:rPr lang="en-GB" dirty="0" err="1"/>
              <a:t>treize</a:t>
            </a:r>
            <a:r>
              <a:rPr lang="en-GB" dirty="0"/>
              <a:t>...? </a:t>
            </a:r>
          </a:p>
          <a:p>
            <a:pPr marL="514350" indent="-514350">
              <a:buFont typeface="+mj-lt"/>
              <a:buAutoNum type="arabicPeriod" startAt="40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C6A7-CC3A-694A-942D-DBABE2FE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moment of hilarity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B0D30-BF04-F24D-AEC6-E44C549B92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6</a:t>
            </a:r>
          </a:p>
        </p:txBody>
      </p:sp>
    </p:spTree>
    <p:extLst>
      <p:ext uri="{BB962C8B-B14F-4D97-AF65-F5344CB8AC3E}">
        <p14:creationId xmlns:p14="http://schemas.microsoft.com/office/powerpoint/2010/main" val="584242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D230-FC1F-674A-A6CC-10733D5C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Joking a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4655B-DCE7-B643-9A4C-77E691BE2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6"/>
            </a:pPr>
            <a:r>
              <a:rPr lang="en-GB" dirty="0"/>
              <a:t>How does Pierre go down?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Why did one German have his member buried in some fruit and the other in a bowl of crème Anglaise?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Why could the entomologist not identify the wasps on the record? 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Oh I see. It’s...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What is the wrong response to stopping a voice-controlled car on a cliff edge?</a:t>
            </a:r>
          </a:p>
        </p:txBody>
      </p:sp>
    </p:spTree>
    <p:extLst>
      <p:ext uri="{BB962C8B-B14F-4D97-AF65-F5344CB8AC3E}">
        <p14:creationId xmlns:p14="http://schemas.microsoft.com/office/powerpoint/2010/main" val="65357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D230-FC1F-674A-A6CC-10733D5C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Joking a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4655B-DCE7-B643-9A4C-77E691BE2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1"/>
            </a:pPr>
            <a:r>
              <a:rPr lang="en-GB" dirty="0"/>
              <a:t>Bo Derek...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I don’t like girls. Then...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Who was the man who fell out of a belfry window?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Why did the third nun push in front of the fourth at the Pearly Gates?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Why couldn’t the queue for TGP be found?</a:t>
            </a:r>
          </a:p>
          <a:p>
            <a:pPr marL="514350" indent="-514350">
              <a:buFont typeface="+mj-lt"/>
              <a:buAutoNum type="arabicPeriod" startAt="51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18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3497-6D56-D147-AF37-B4CFCE29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It’s not over till the fat lady sings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9BFD8-34CC-BD42-AAD1-55D4F562F9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7</a:t>
            </a:r>
          </a:p>
        </p:txBody>
      </p:sp>
    </p:spTree>
    <p:extLst>
      <p:ext uri="{BB962C8B-B14F-4D97-AF65-F5344CB8AC3E}">
        <p14:creationId xmlns:p14="http://schemas.microsoft.com/office/powerpoint/2010/main" val="224718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E7D1F-3868-8D43-AB5D-CE6D3319B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7796E-5764-9647-9F92-357964E111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432784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286E-68A3-A242-8639-6A719AAC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Music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194B-F4EF-5744-9D4C-B0FA55F6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What’s the tragic bit?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What is covered in mucus and slime?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Who are the Oxford Boys?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Why does Yogi have a cheesy knob?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If my father is a lepidopterist, what does he do all day?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On whom can we count?</a:t>
            </a:r>
          </a:p>
        </p:txBody>
      </p:sp>
    </p:spTree>
    <p:extLst>
      <p:ext uri="{BB962C8B-B14F-4D97-AF65-F5344CB8AC3E}">
        <p14:creationId xmlns:p14="http://schemas.microsoft.com/office/powerpoint/2010/main" val="41644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9E58-F485-9B43-BD91-3AC9BFE6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 me the way to go home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EFDCE-E78C-1E4A-B0D2-AD37D7B032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8</a:t>
            </a:r>
          </a:p>
        </p:txBody>
      </p:sp>
    </p:spTree>
    <p:extLst>
      <p:ext uri="{BB962C8B-B14F-4D97-AF65-F5344CB8AC3E}">
        <p14:creationId xmlns:p14="http://schemas.microsoft.com/office/powerpoint/2010/main" val="1652425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6E85-5FCD-B440-AB05-3D38727C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were...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41C23-4127-794B-B0EA-3CF2B37C2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Rosemary Branch?</a:t>
            </a:r>
            <a:endParaRPr lang="en-GB" i="1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Pike and Eel?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Hat and Feathers?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Spread Eagle?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Rose and Crown?</a:t>
            </a:r>
            <a:endParaRPr lang="en-GB" i="1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Osborne Arms?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Ancient Druids?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Bengal?</a:t>
            </a:r>
          </a:p>
        </p:txBody>
      </p:sp>
    </p:spTree>
    <p:extLst>
      <p:ext uri="{BB962C8B-B14F-4D97-AF65-F5344CB8AC3E}">
        <p14:creationId xmlns:p14="http://schemas.microsoft.com/office/powerpoint/2010/main" val="358345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9A1B-8B71-964F-95E3-6BE7A0D9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is (and why)...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9A6F-78EA-3943-A3C7-AE3360E26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Droogs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BoBo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Nipper?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Stosh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Hotdog?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SLU?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Sly?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Benedict?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7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20B8-2EE2-2549-B25D-0CEC01E7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 your kit off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CC4C2-9173-6044-A9F6-2068B438E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47220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9A1B-8B71-964F-95E3-6BE7A0D9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handle your equipment?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9A6F-78EA-3943-A3C7-AE3360E26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cork </a:t>
            </a:r>
            <a:r>
              <a:rPr lang="en-GB" dirty="0" err="1"/>
              <a:t>squidger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comb in winks?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toothpaste in winks?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phonecard in winks?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a phonecard?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the rule about holy </a:t>
            </a:r>
            <a:r>
              <a:rPr lang="en-GB" dirty="0" err="1"/>
              <a:t>squidgers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the total length of baselines on a full-sized mat?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are you supposed to do about baselines on a small table?</a:t>
            </a:r>
          </a:p>
          <a:p>
            <a:pPr marL="514350" indent="-514350">
              <a:buFont typeface="+mj-lt"/>
              <a:buAutoNum type="arabicPeriod" startAt="9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63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20B8-2EE2-2549-B25D-0CEC01E7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Playing a 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CC4C2-9173-6044-A9F6-2068B438E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187886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A81A-3332-7341-9C30-C0B58891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would...?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1819-C2E4-4D48-AC03-C126179C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7"/>
            </a:pPr>
            <a:r>
              <a:rPr lang="en-GB" dirty="0"/>
              <a:t>Charles </a:t>
            </a:r>
            <a:r>
              <a:rPr lang="en-GB" dirty="0" err="1"/>
              <a:t>Relle</a:t>
            </a:r>
            <a:r>
              <a:rPr lang="en-GB" dirty="0"/>
              <a:t> (playing red) have done?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C29DBC-1130-F547-B77A-3A2522E1F420}"/>
              </a:ext>
            </a:extLst>
          </p:cNvPr>
          <p:cNvSpPr/>
          <p:nvPr/>
        </p:nvSpPr>
        <p:spPr>
          <a:xfrm>
            <a:off x="3223846" y="400129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E7CAC7-9190-3846-89DB-4650A3D0DFFD}"/>
              </a:ext>
            </a:extLst>
          </p:cNvPr>
          <p:cNvSpPr/>
          <p:nvPr/>
        </p:nvSpPr>
        <p:spPr>
          <a:xfrm>
            <a:off x="2731477" y="4382295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1FEAA4-978A-D443-975C-2D862046054F}"/>
              </a:ext>
            </a:extLst>
          </p:cNvPr>
          <p:cNvSpPr/>
          <p:nvPr/>
        </p:nvSpPr>
        <p:spPr>
          <a:xfrm>
            <a:off x="3094892" y="468416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5AE4711-7B4C-A34C-858A-D3CD5BE6CCC3}"/>
              </a:ext>
            </a:extLst>
          </p:cNvPr>
          <p:cNvSpPr/>
          <p:nvPr/>
        </p:nvSpPr>
        <p:spPr>
          <a:xfrm>
            <a:off x="2602523" y="5188377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7EDD52-95C3-FF4B-8297-295A2012A21A}"/>
              </a:ext>
            </a:extLst>
          </p:cNvPr>
          <p:cNvSpPr/>
          <p:nvPr/>
        </p:nvSpPr>
        <p:spPr>
          <a:xfrm>
            <a:off x="1465384" y="4866728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45046A-F2EE-E844-9017-B0B9B6BF9AB7}"/>
              </a:ext>
            </a:extLst>
          </p:cNvPr>
          <p:cNvSpPr/>
          <p:nvPr/>
        </p:nvSpPr>
        <p:spPr>
          <a:xfrm>
            <a:off x="1383324" y="5188377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A064C4F-0BAF-4A4D-BD80-0C80A0274C8B}"/>
              </a:ext>
            </a:extLst>
          </p:cNvPr>
          <p:cNvSpPr/>
          <p:nvPr/>
        </p:nvSpPr>
        <p:spPr>
          <a:xfrm>
            <a:off x="4337538" y="3825026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8EA7EB-A2CB-2A4E-A510-04B110C0CDE2}"/>
              </a:ext>
            </a:extLst>
          </p:cNvPr>
          <p:cNvSpPr/>
          <p:nvPr/>
        </p:nvSpPr>
        <p:spPr>
          <a:xfrm>
            <a:off x="10861431" y="2258829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CD241C-AAAC-DF4D-9B32-5BB0BA879AAF}"/>
              </a:ext>
            </a:extLst>
          </p:cNvPr>
          <p:cNvSpPr/>
          <p:nvPr/>
        </p:nvSpPr>
        <p:spPr>
          <a:xfrm>
            <a:off x="10011509" y="4684164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05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A81A-3332-7341-9C30-C0B58891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would...?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1819-C2E4-4D48-AC03-C126179C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8"/>
            </a:pPr>
            <a:r>
              <a:rPr lang="en-GB" dirty="0"/>
              <a:t>Alan Dean (playing red) do?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C29DBC-1130-F547-B77A-3A2522E1F420}"/>
              </a:ext>
            </a:extLst>
          </p:cNvPr>
          <p:cNvSpPr/>
          <p:nvPr/>
        </p:nvSpPr>
        <p:spPr>
          <a:xfrm>
            <a:off x="3223846" y="400129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E7CAC7-9190-3846-89DB-4650A3D0DFFD}"/>
              </a:ext>
            </a:extLst>
          </p:cNvPr>
          <p:cNvSpPr/>
          <p:nvPr/>
        </p:nvSpPr>
        <p:spPr>
          <a:xfrm>
            <a:off x="2731477" y="4382295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1FEAA4-978A-D443-975C-2D862046054F}"/>
              </a:ext>
            </a:extLst>
          </p:cNvPr>
          <p:cNvSpPr/>
          <p:nvPr/>
        </p:nvSpPr>
        <p:spPr>
          <a:xfrm>
            <a:off x="3094892" y="468416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5AE4711-7B4C-A34C-858A-D3CD5BE6CCC3}"/>
              </a:ext>
            </a:extLst>
          </p:cNvPr>
          <p:cNvSpPr/>
          <p:nvPr/>
        </p:nvSpPr>
        <p:spPr>
          <a:xfrm>
            <a:off x="2602523" y="5188377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7EDD52-95C3-FF4B-8297-295A2012A21A}"/>
              </a:ext>
            </a:extLst>
          </p:cNvPr>
          <p:cNvSpPr/>
          <p:nvPr/>
        </p:nvSpPr>
        <p:spPr>
          <a:xfrm>
            <a:off x="5480538" y="535036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45046A-F2EE-E844-9017-B0B9B6BF9AB7}"/>
              </a:ext>
            </a:extLst>
          </p:cNvPr>
          <p:cNvSpPr/>
          <p:nvPr/>
        </p:nvSpPr>
        <p:spPr>
          <a:xfrm>
            <a:off x="5269521" y="5660169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A064C4F-0BAF-4A4D-BD80-0C80A0274C8B}"/>
              </a:ext>
            </a:extLst>
          </p:cNvPr>
          <p:cNvSpPr/>
          <p:nvPr/>
        </p:nvSpPr>
        <p:spPr>
          <a:xfrm>
            <a:off x="4393223" y="3881990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8EA7EB-A2CB-2A4E-A510-04B110C0CDE2}"/>
              </a:ext>
            </a:extLst>
          </p:cNvPr>
          <p:cNvSpPr/>
          <p:nvPr/>
        </p:nvSpPr>
        <p:spPr>
          <a:xfrm>
            <a:off x="6547339" y="3016556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CD241C-AAAC-DF4D-9B32-5BB0BA879AAF}"/>
              </a:ext>
            </a:extLst>
          </p:cNvPr>
          <p:cNvSpPr/>
          <p:nvPr/>
        </p:nvSpPr>
        <p:spPr>
          <a:xfrm>
            <a:off x="10011509" y="4684164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60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A81A-3332-7341-9C30-C0B58891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would...?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1819-C2E4-4D48-AC03-C126179C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9"/>
            </a:pPr>
            <a:r>
              <a:rPr lang="en-GB" dirty="0"/>
              <a:t>Andrew </a:t>
            </a:r>
            <a:r>
              <a:rPr lang="en-GB" dirty="0" err="1"/>
              <a:t>Garrard</a:t>
            </a:r>
            <a:r>
              <a:rPr lang="en-GB" dirty="0"/>
              <a:t> (playing red) do?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C29DBC-1130-F547-B77A-3A2522E1F420}"/>
              </a:ext>
            </a:extLst>
          </p:cNvPr>
          <p:cNvSpPr/>
          <p:nvPr/>
        </p:nvSpPr>
        <p:spPr>
          <a:xfrm>
            <a:off x="3223846" y="400129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E7CAC7-9190-3846-89DB-4650A3D0DFFD}"/>
              </a:ext>
            </a:extLst>
          </p:cNvPr>
          <p:cNvSpPr/>
          <p:nvPr/>
        </p:nvSpPr>
        <p:spPr>
          <a:xfrm>
            <a:off x="3004040" y="4235266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1FEAA4-978A-D443-975C-2D862046054F}"/>
              </a:ext>
            </a:extLst>
          </p:cNvPr>
          <p:cNvSpPr/>
          <p:nvPr/>
        </p:nvSpPr>
        <p:spPr>
          <a:xfrm>
            <a:off x="3080241" y="4746991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5AE4711-7B4C-A34C-858A-D3CD5BE6CCC3}"/>
              </a:ext>
            </a:extLst>
          </p:cNvPr>
          <p:cNvSpPr/>
          <p:nvPr/>
        </p:nvSpPr>
        <p:spPr>
          <a:xfrm>
            <a:off x="1162050" y="3054961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7EDD52-95C3-FF4B-8297-295A2012A21A}"/>
              </a:ext>
            </a:extLst>
          </p:cNvPr>
          <p:cNvSpPr/>
          <p:nvPr/>
        </p:nvSpPr>
        <p:spPr>
          <a:xfrm>
            <a:off x="5480538" y="535036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45046A-F2EE-E844-9017-B0B9B6BF9AB7}"/>
              </a:ext>
            </a:extLst>
          </p:cNvPr>
          <p:cNvSpPr/>
          <p:nvPr/>
        </p:nvSpPr>
        <p:spPr>
          <a:xfrm>
            <a:off x="2910255" y="4667921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A064C4F-0BAF-4A4D-BD80-0C80A0274C8B}"/>
              </a:ext>
            </a:extLst>
          </p:cNvPr>
          <p:cNvSpPr/>
          <p:nvPr/>
        </p:nvSpPr>
        <p:spPr>
          <a:xfrm>
            <a:off x="4393223" y="3881990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8EA7EB-A2CB-2A4E-A510-04B110C0CDE2}"/>
              </a:ext>
            </a:extLst>
          </p:cNvPr>
          <p:cNvSpPr/>
          <p:nvPr/>
        </p:nvSpPr>
        <p:spPr>
          <a:xfrm>
            <a:off x="6547339" y="3016556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CD241C-AAAC-DF4D-9B32-5BB0BA879AAF}"/>
              </a:ext>
            </a:extLst>
          </p:cNvPr>
          <p:cNvSpPr/>
          <p:nvPr/>
        </p:nvSpPr>
        <p:spPr>
          <a:xfrm>
            <a:off x="7174524" y="5271295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61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686</Words>
  <Application>Microsoft Macintosh PowerPoint</Application>
  <PresentationFormat>Widescreen</PresentationFormat>
  <Paragraphs>103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CUTwC quiz 2020-05-06</vt:lpstr>
      <vt:lpstr>Introduction</vt:lpstr>
      <vt:lpstr>Who is (and why)...</vt:lpstr>
      <vt:lpstr>Get your kit off</vt:lpstr>
      <vt:lpstr>Can you handle your equipment?</vt:lpstr>
      <vt:lpstr>Playing a round</vt:lpstr>
      <vt:lpstr>What would...?</vt:lpstr>
      <vt:lpstr>What would...?</vt:lpstr>
      <vt:lpstr>What would...?</vt:lpstr>
      <vt:lpstr>Reluctantly talking to each other</vt:lpstr>
      <vt:lpstr>Who said...</vt:lpstr>
      <vt:lpstr>Who said...</vt:lpstr>
      <vt:lpstr>Who said...</vt:lpstr>
      <vt:lpstr>Non adsumus nos oblectandi causa</vt:lpstr>
      <vt:lpstr>Drinking games</vt:lpstr>
      <vt:lpstr>A moment of hilarity</vt:lpstr>
      <vt:lpstr>Joking a round</vt:lpstr>
      <vt:lpstr>Joking a round</vt:lpstr>
      <vt:lpstr>It’s not over till the fat lady sings</vt:lpstr>
      <vt:lpstr>Music round</vt:lpstr>
      <vt:lpstr>Show me the way to go home</vt:lpstr>
      <vt:lpstr>Where were...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CUTwC quiz 2020-05-06</dc:title>
  <dc:creator>Andrew Garrard</dc:creator>
  <cp:lastModifiedBy>Andrew Garrard</cp:lastModifiedBy>
  <cp:revision>22</cp:revision>
  <dcterms:created xsi:type="dcterms:W3CDTF">2020-05-05T12:26:49Z</dcterms:created>
  <dcterms:modified xsi:type="dcterms:W3CDTF">2020-05-07T09:37:44Z</dcterms:modified>
</cp:coreProperties>
</file>